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1" r:id="rId3"/>
    <p:sldId id="266" r:id="rId4"/>
    <p:sldId id="26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A0E312-37BF-441A-8148-ABE7AAA5F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C9F3A-B17E-45C0-8780-84C24801C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1E8A-1957-4328-BCE7-D79E5D2223FD}" type="datetimeFigureOut">
              <a:rPr lang="es-DO" smtClean="0"/>
              <a:t>11/9/2020</a:t>
            </a:fld>
            <a:endParaRPr lang="es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74909-2304-4BBE-80BA-A6DB052DE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BF302-C9E0-4E9C-92F6-140413DBD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8EFA4-4AE4-4CA1-A10C-21234596148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68404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AF74E-F55A-4176-859E-38571B6C2BA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9299-2EB6-4C20-8AC0-8C791BCC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BE22FD-260E-4303-8607-A24FA55CE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4705" y="-20879"/>
            <a:ext cx="10357389" cy="6904926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7F12AD6A-AE59-4138-9EA9-AA4BD9A26237}"/>
              </a:ext>
            </a:extLst>
          </p:cNvPr>
          <p:cNvSpPr/>
          <p:nvPr userDrawn="1"/>
        </p:nvSpPr>
        <p:spPr>
          <a:xfrm>
            <a:off x="-7855" y="-20879"/>
            <a:ext cx="9566424" cy="6899758"/>
          </a:xfrm>
          <a:custGeom>
            <a:avLst/>
            <a:gdLst>
              <a:gd name="connsiteX0" fmla="*/ 0 w 9132125"/>
              <a:gd name="connsiteY0" fmla="*/ 6876007 h 6876007"/>
              <a:gd name="connsiteX1" fmla="*/ 1719002 w 9132125"/>
              <a:gd name="connsiteY1" fmla="*/ 0 h 6876007"/>
              <a:gd name="connsiteX2" fmla="*/ 9132125 w 9132125"/>
              <a:gd name="connsiteY2" fmla="*/ 0 h 6876007"/>
              <a:gd name="connsiteX3" fmla="*/ 7413123 w 9132125"/>
              <a:gd name="connsiteY3" fmla="*/ 6876007 h 6876007"/>
              <a:gd name="connsiteX4" fmla="*/ 0 w 9132125"/>
              <a:gd name="connsiteY4" fmla="*/ 6876007 h 6876007"/>
              <a:gd name="connsiteX0" fmla="*/ 0 w 9286505"/>
              <a:gd name="connsiteY0" fmla="*/ 6899758 h 6899758"/>
              <a:gd name="connsiteX1" fmla="*/ 1719002 w 9286505"/>
              <a:gd name="connsiteY1" fmla="*/ 23751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0 w 9286505"/>
              <a:gd name="connsiteY0" fmla="*/ 6899758 h 6899758"/>
              <a:gd name="connsiteX1" fmla="*/ 32706 w 9286505"/>
              <a:gd name="connsiteY1" fmla="*/ 0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256543 w 9543048"/>
              <a:gd name="connsiteY0" fmla="*/ 6899758 h 6899758"/>
              <a:gd name="connsiteX1" fmla="*/ 0 w 9543048"/>
              <a:gd name="connsiteY1" fmla="*/ 9331 h 6899758"/>
              <a:gd name="connsiteX2" fmla="*/ 9543048 w 9543048"/>
              <a:gd name="connsiteY2" fmla="*/ 0 h 6899758"/>
              <a:gd name="connsiteX3" fmla="*/ 7669666 w 9543048"/>
              <a:gd name="connsiteY3" fmla="*/ 6899758 h 6899758"/>
              <a:gd name="connsiteX4" fmla="*/ 256543 w 9543048"/>
              <a:gd name="connsiteY4" fmla="*/ 6899758 h 6899758"/>
              <a:gd name="connsiteX0" fmla="*/ 0 w 9566424"/>
              <a:gd name="connsiteY0" fmla="*/ 6899758 h 6899758"/>
              <a:gd name="connsiteX1" fmla="*/ 23376 w 9566424"/>
              <a:gd name="connsiteY1" fmla="*/ 9331 h 6899758"/>
              <a:gd name="connsiteX2" fmla="*/ 9566424 w 9566424"/>
              <a:gd name="connsiteY2" fmla="*/ 0 h 6899758"/>
              <a:gd name="connsiteX3" fmla="*/ 7693042 w 9566424"/>
              <a:gd name="connsiteY3" fmla="*/ 6899758 h 6899758"/>
              <a:gd name="connsiteX4" fmla="*/ 0 w 9566424"/>
              <a:gd name="connsiteY4" fmla="*/ 6899758 h 68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424" h="6899758">
                <a:moveTo>
                  <a:pt x="0" y="6899758"/>
                </a:moveTo>
                <a:lnTo>
                  <a:pt x="23376" y="9331"/>
                </a:lnTo>
                <a:lnTo>
                  <a:pt x="9566424" y="0"/>
                </a:lnTo>
                <a:lnTo>
                  <a:pt x="7693042" y="6899758"/>
                </a:lnTo>
                <a:lnTo>
                  <a:pt x="0" y="6899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DA764-1F27-4B0F-80DD-E89BCC9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5C5-B912-4F2B-8AFF-65AAA1B5D803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ADC35-FCE6-45E3-A007-264F88E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E44D-26B3-4845-8192-E94B355B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stop sign&#10;&#10;Description automatically generated">
            <a:extLst>
              <a:ext uri="{FF2B5EF4-FFF2-40B4-BE49-F238E27FC236}">
                <a16:creationId xmlns:a16="http://schemas.microsoft.com/office/drawing/2014/main" id="{0D0CBC5A-7922-44C7-9A6B-FDC431296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083CA-A401-4C19-A3F5-95B92759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1606138"/>
            <a:ext cx="7321550" cy="3645725"/>
          </a:xfrm>
        </p:spPr>
        <p:txBody>
          <a:bodyPr tIns="45720" anchor="t" anchorCtr="0">
            <a:normAutofit/>
          </a:bodyPr>
          <a:lstStyle>
            <a:lvl1pPr>
              <a:lnSpc>
                <a:spcPct val="1140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  <a:lvl2pPr>
              <a:defRPr sz="6000">
                <a:latin typeface="+mj-lt"/>
              </a:defRPr>
            </a:lvl2pPr>
            <a:lvl3pPr>
              <a:defRPr sz="6000">
                <a:latin typeface="+mj-lt"/>
              </a:defRPr>
            </a:lvl3pPr>
            <a:lvl4pPr>
              <a:defRPr sz="6000">
                <a:latin typeface="+mj-lt"/>
              </a:defRPr>
            </a:lvl4pPr>
            <a:lvl5pPr>
              <a:defRPr sz="6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7BC2C-0C3F-47B5-B4FE-7C6D8F42D7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162CFC-5752-4EF7-B3AB-2CB1126EA0E5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accent2"/>
                </a:solidFill>
              </a:rPr>
              <a:t>Área de Ingenierías</a:t>
            </a:r>
            <a:endParaRPr lang="es-DO" sz="10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3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11726-A285-4BC3-8C2F-323628A1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72-A5F8-46F9-99A1-58AE5F272956}" type="datetime1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9E5C1-399A-48EB-BA74-6694BDF4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106FD-CE36-48CE-980F-046120F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D60E-C43E-408E-B886-0C8FCDBF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A48D-8AD0-4FD4-86B1-BD8DB687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6F26A-738B-445C-862B-60E7492B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7A36B-B013-4588-90E5-52F0E649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2F13-A704-482D-8980-515C8147221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F366-60D8-49B7-A5B5-AB30C892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DA4D-F8EF-4630-B153-12668A22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14EE-B4F6-4BD9-BD70-DDAB67F8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3A30-F70F-40CD-B9A2-23E137C13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34E1-45EF-4537-807B-61F882B5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84FD-9617-4E0E-8CB3-40618242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D041-D5B5-42E6-8028-6A9F4C58543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3747E-12DB-41B1-A091-5B0B1146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E335-5B97-4387-8CEF-F29C8BF4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EA35-5725-4A96-90D1-1D1D4BF0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187A9-EEDB-4716-B10F-31482465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87A9-6CE3-47E7-B986-A1768A06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8F0-35C4-4196-818D-1F575AA5B98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2D38-346B-40BA-B053-DF0CBDBC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8EB3-01B1-4092-BD37-0AEFC72D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4B28D-0582-4634-8DBA-952F4A74D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072A-6BF2-44D1-AECB-EA759F6E2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A2E3-1E0D-4CAC-AE11-3C094529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A25-6F3F-47C0-A46B-7DE5FD57BF2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25E4-6CFE-4541-B65F-3B8DD9DC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2899-93CE-44E0-82E1-59DD2638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B9EC-02F5-4363-A0C9-D93D4294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1891-9A92-4CD7-83CF-728BB808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4982-6F92-4359-ABCE-F93771C5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5270-C039-480D-96FC-48B40483BAA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9827-1717-49CD-BBC7-B194C3FE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895A-C105-4017-9ECC-1937B71A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14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49469-EECC-4E5D-AED7-258BB14F7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A1BD-5F3F-4B41-8EFB-40B39173FBAD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Roj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22204-8E8D-403F-A77A-2729072D2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8248" y="274891"/>
            <a:ext cx="791688" cy="913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D51165-7008-4F1A-9E60-38D402182D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0AAFFA-21D6-4BED-B4B4-4FD5545D42C2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bg1"/>
                </a:solidFill>
              </a:rPr>
              <a:t>Área de Ingenierías</a:t>
            </a:r>
            <a:endParaRPr lang="es-DO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75D9-5984-449C-B0E8-D1D5AEE2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14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090D1-553C-4603-9745-1E33273C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E3D0-AF08-4C3E-B274-A322E875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D77F-EF05-4BB8-8652-D4899FFA9CC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0463-D832-41BB-9A39-446EE8A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9C73-7BF0-4669-818C-4BF97D1D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90D4-E8BC-4294-88ED-00C73334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EDEA-0492-4105-8F00-06E547ED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4239-3233-4B37-BE2A-B6A831BF7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5AA31-3BF9-489C-9E5C-9BB1B097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0739-59DB-4328-A42E-1581C0EF580E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3E620-4372-4E02-B02E-E28ADFFE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11482-ECDB-427B-8FE2-7358706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895-1925-4090-A06E-390831E7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34AB-E941-4F7F-9FDA-49EF612D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D5621-98F0-4DF8-99D4-4159DDFB7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23877-B115-439C-AA2F-F8480E9FF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56458-F2AF-409B-AF70-7A4595BF5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33CE-8C93-4EA8-921F-DB2A2F1C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25DC-0CE7-49D4-82A1-580233633DDF}" type="datetime1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D8B89-FD03-4C16-ACBA-3FB2D240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D56A7-B472-423B-8469-97839A0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B286-4917-44B0-9D3F-A13A7324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DDE90-060A-41C1-A870-2391298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1119-5323-4890-A284-654B739A51BA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03B95-A989-40FF-B2A7-49F596EC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D3AEB-BF59-4731-AD98-876618FF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19ED6-B5EB-4945-B02A-DE74A81A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title</a:t>
            </a:r>
            <a:r>
              <a:rPr lang="es-DO" noProof="0" dirty="0"/>
              <a:t> </a:t>
            </a:r>
            <a:r>
              <a:rPr lang="es-DO" noProof="0" dirty="0" err="1"/>
              <a:t>style</a:t>
            </a:r>
            <a:endParaRPr lang="es-D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14AA9-E516-4599-990F-22B0246AB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text</a:t>
            </a:r>
            <a:r>
              <a:rPr lang="es-DO" noProof="0" dirty="0"/>
              <a:t> </a:t>
            </a:r>
            <a:r>
              <a:rPr lang="es-DO" noProof="0" dirty="0" err="1"/>
              <a:t>styles</a:t>
            </a:r>
            <a:endParaRPr lang="es-DO" noProof="0" dirty="0"/>
          </a:p>
          <a:p>
            <a:pPr lvl="1"/>
            <a:r>
              <a:rPr lang="es-DO" noProof="0" dirty="0" err="1"/>
              <a:t>Second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2"/>
            <a:r>
              <a:rPr lang="es-DO" noProof="0" dirty="0" err="1"/>
              <a:t>Third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3"/>
            <a:r>
              <a:rPr lang="es-DO" noProof="0" dirty="0" err="1"/>
              <a:t>Fourth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4"/>
            <a:r>
              <a:rPr lang="es-DO" noProof="0" dirty="0" err="1"/>
              <a:t>Fifth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5FE3-3DEC-4974-BBAE-A38078CE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3631" y="6356350"/>
            <a:ext cx="920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14EFBE-A778-4A1B-9A5C-E5A57491CB66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A82E-4618-4634-A60B-5E7EFF82E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421" y="6356350"/>
            <a:ext cx="3323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EA3B-102A-433F-B251-D900E74B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stop sign&#10;&#10;Description automatically generated">
            <a:extLst>
              <a:ext uri="{FF2B5EF4-FFF2-40B4-BE49-F238E27FC236}">
                <a16:creationId xmlns:a16="http://schemas.microsoft.com/office/drawing/2014/main" id="{11970005-7169-4320-96BB-95C801E5B5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A11CBA-B981-42AE-B7AE-A635B7BB292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7A02B5-CEEE-4814-BB56-2FA3B0F2AD47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accent2"/>
                </a:solidFill>
              </a:rPr>
              <a:t>Área de Ingenierías</a:t>
            </a:r>
            <a:endParaRPr lang="es-DO" sz="10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8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p sign&#10;&#10;Description automatically generated">
            <a:extLst>
              <a:ext uri="{FF2B5EF4-FFF2-40B4-BE49-F238E27FC236}">
                <a16:creationId xmlns:a16="http://schemas.microsoft.com/office/drawing/2014/main" id="{5CCF666F-C5CD-4077-99C2-3C734D2F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37" y="2285593"/>
            <a:ext cx="1979926" cy="22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2B7D3-FD2A-4F38-A6AF-5A977DCC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38886-146B-4B0E-9773-ACC297566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Hola, esto es un título. Simple y preciso.</a:t>
            </a:r>
          </a:p>
        </p:txBody>
      </p:sp>
    </p:spTree>
    <p:extLst>
      <p:ext uri="{BB962C8B-B14F-4D97-AF65-F5344CB8AC3E}">
        <p14:creationId xmlns:p14="http://schemas.microsoft.com/office/powerpoint/2010/main" val="11722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E82B-D72F-4CF9-90F8-F781E93C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Esta es una diapositiva común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08C9-340B-444C-87ED-C6BEB8AA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Y aquí va el contenido.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0AA3A-9F41-4057-8F30-73197AE3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ind turbines against blue sky">
            <a:extLst>
              <a:ext uri="{FF2B5EF4-FFF2-40B4-BE49-F238E27FC236}">
                <a16:creationId xmlns:a16="http://schemas.microsoft.com/office/drawing/2014/main" id="{8B9E3403-7D55-4910-B345-1C1DCC047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43" y="3429000"/>
            <a:ext cx="3512238" cy="2385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AA73F-E2B2-4318-BF7D-E3666252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Enriquece tus presentaciones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C2E35-D481-4B28-A6C2-B5F7000630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DO" dirty="0"/>
              <a:t>Utiliza la opción de </a:t>
            </a:r>
            <a:r>
              <a:rPr lang="es-DO" b="1" dirty="0"/>
              <a:t>“Insertar Iconos” </a:t>
            </a:r>
            <a:r>
              <a:rPr lang="es-DO" dirty="0"/>
              <a:t>a través del menú de </a:t>
            </a:r>
            <a:r>
              <a:rPr lang="es-DO" b="1" dirty="0"/>
              <a:t>“Insertar” </a:t>
            </a:r>
            <a:r>
              <a:rPr lang="es-DO" dirty="0"/>
              <a:t>en la barra de herramientas. Tienes acceso a cientos de iconos, fotos y </a:t>
            </a:r>
            <a:r>
              <a:rPr lang="es-DO" dirty="0" err="1"/>
              <a:t>stickers</a:t>
            </a:r>
            <a:r>
              <a:rPr lang="es-DO" dirty="0"/>
              <a:t> para agregar a tus presentaciones.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D9E30-552F-470C-9FFD-CBF0F713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4</a:t>
            </a:fld>
            <a:endParaRPr lang="en-US"/>
          </a:p>
        </p:txBody>
      </p:sp>
      <p:pic>
        <p:nvPicPr>
          <p:cNvPr id="18" name="Graphic 17" descr="Classroom">
            <a:extLst>
              <a:ext uri="{FF2B5EF4-FFF2-40B4-BE49-F238E27FC236}">
                <a16:creationId xmlns:a16="http://schemas.microsoft.com/office/drawing/2014/main" id="{92B03DFD-17AB-42A6-864F-91B82D95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8543" y="2047277"/>
            <a:ext cx="1371597" cy="1371600"/>
          </a:xfrm>
          <a:prstGeom prst="rect">
            <a:avLst/>
          </a:prstGeom>
        </p:spPr>
      </p:pic>
      <p:pic>
        <p:nvPicPr>
          <p:cNvPr id="31" name="Picture 30" descr="Sunny Handy">
            <a:extLst>
              <a:ext uri="{FF2B5EF4-FFF2-40B4-BE49-F238E27FC236}">
                <a16:creationId xmlns:a16="http://schemas.microsoft.com/office/drawing/2014/main" id="{3DE6661C-0D90-45AB-9E0C-6D320CE27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81" y="3538134"/>
            <a:ext cx="1143000" cy="1143000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34BE29-A775-47F1-A596-5B98910E7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7" y="5034905"/>
            <a:ext cx="4254165" cy="11420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00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757C5E-FE03-4F4C-8673-B5F5BD0EA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Esta diapositiva sirve para resaltar un mensaje.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FFA2-B328-4537-AE4E-838A8734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C040-0947-4890-A6DF-32DD1160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2462"/>
            <a:ext cx="10515600" cy="1300554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s-US" sz="2000" b="1" dirty="0">
                <a:solidFill>
                  <a:prstClr val="white"/>
                </a:solidFill>
                <a:ea typeface="+mj-ea"/>
                <a:cs typeface="+mj-cs"/>
              </a:rPr>
              <a:t>INSTITUTO TECNOLÓGICO DE SANTO DOMINGO, (INTEC)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Av. Los Próceres #49, Los Jardines, Santo Domingo, República Dominicana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(809) 567-9271 | @INTECRD		</a:t>
            </a:r>
            <a:endParaRPr lang="es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D9FD7-3A81-460F-9A0A-6320B528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828" y="1560034"/>
            <a:ext cx="1306751" cy="1507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8EB8C-F305-47ED-A7D4-F6675905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1" y="4175561"/>
            <a:ext cx="1202080" cy="252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C57F5-511F-4E89-A3B5-321AEC1BC04E}"/>
              </a:ext>
            </a:extLst>
          </p:cNvPr>
          <p:cNvSpPr txBox="1"/>
          <p:nvPr/>
        </p:nvSpPr>
        <p:spPr>
          <a:xfrm>
            <a:off x="2371725" y="2052130"/>
            <a:ext cx="4086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ea typeface="+mj-ea"/>
                <a:cs typeface="+mj-cs"/>
              </a:rPr>
              <a:t>DECIDE PREPARARTE</a:t>
            </a:r>
            <a:endParaRPr lang="es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91919"/>
      </a:dk1>
      <a:lt1>
        <a:sysClr val="window" lastClr="FFFFFF"/>
      </a:lt1>
      <a:dk2>
        <a:srgbClr val="636569"/>
      </a:dk2>
      <a:lt2>
        <a:srgbClr val="E5E6E6"/>
      </a:lt2>
      <a:accent1>
        <a:srgbClr val="DF1A22"/>
      </a:accent1>
      <a:accent2>
        <a:srgbClr val="920609"/>
      </a:accent2>
      <a:accent3>
        <a:srgbClr val="E86C4F"/>
      </a:accent3>
      <a:accent4>
        <a:srgbClr val="B35153"/>
      </a:accent4>
      <a:accent5>
        <a:srgbClr val="EE9175"/>
      </a:accent5>
      <a:accent6>
        <a:srgbClr val="C88283"/>
      </a:accent6>
      <a:hlink>
        <a:srgbClr val="DF1A22"/>
      </a:hlink>
      <a:folHlink>
        <a:srgbClr val="E86C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Esta es una diapositiva común</vt:lpstr>
      <vt:lpstr>Enriquece tus presentaciones</vt:lpstr>
      <vt:lpstr>Esta diapositiva sirve para resaltar un mensaje.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Catalino</dc:creator>
  <cp:lastModifiedBy>Steven Catalino</cp:lastModifiedBy>
  <cp:revision>99</cp:revision>
  <dcterms:created xsi:type="dcterms:W3CDTF">2020-05-27T23:44:09Z</dcterms:created>
  <dcterms:modified xsi:type="dcterms:W3CDTF">2020-09-11T23:59:21Z</dcterms:modified>
</cp:coreProperties>
</file>